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2" r:id="rId5"/>
    <p:sldId id="259" r:id="rId6"/>
    <p:sldId id="283" r:id="rId7"/>
    <p:sldId id="258" r:id="rId8"/>
    <p:sldId id="275" r:id="rId9"/>
    <p:sldId id="263" r:id="rId10"/>
    <p:sldId id="287" r:id="rId11"/>
    <p:sldId id="276" r:id="rId12"/>
    <p:sldId id="284" r:id="rId13"/>
    <p:sldId id="285" r:id="rId14"/>
    <p:sldId id="286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74A22942-9FC9-46CA-80CC-912E7E706361}"/>
    <pc:docChg chg="modSld">
      <pc:chgData name="DSA - Beatriz Ozorio" userId="073f1caa-c851-4470-85c4-4d504c612eb8" providerId="ADAL" clId="{74A22942-9FC9-46CA-80CC-912E7E706361}" dt="2023-01-30T16:35:19.045" v="26" actId="20577"/>
      <pc:docMkLst>
        <pc:docMk/>
      </pc:docMkLst>
      <pc:sldChg chg="modSp mod">
        <pc:chgData name="DSA - Beatriz Ozorio" userId="073f1caa-c851-4470-85c4-4d504c612eb8" providerId="ADAL" clId="{74A22942-9FC9-46CA-80CC-912E7E706361}" dt="2023-01-30T16:28:48.859" v="14" actId="20577"/>
        <pc:sldMkLst>
          <pc:docMk/>
          <pc:sldMk cId="160779019" sldId="259"/>
        </pc:sldMkLst>
        <pc:spChg chg="mod">
          <ac:chgData name="DSA - Beatriz Ozorio" userId="073f1caa-c851-4470-85c4-4d504c612eb8" providerId="ADAL" clId="{74A22942-9FC9-46CA-80CC-912E7E706361}" dt="2023-01-30T16:28:48.859" v="14" actId="20577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74A22942-9FC9-46CA-80CC-912E7E706361}" dt="2023-01-30T16:28:13.250" v="5" actId="20577"/>
        <pc:sldMkLst>
          <pc:docMk/>
          <pc:sldMk cId="1780267970" sldId="262"/>
        </pc:sldMkLst>
        <pc:spChg chg="mod">
          <ac:chgData name="DSA - Beatriz Ozorio" userId="073f1caa-c851-4470-85c4-4d504c612eb8" providerId="ADAL" clId="{74A22942-9FC9-46CA-80CC-912E7E706361}" dt="2023-01-30T16:28:13.250" v="5" actId="20577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74A22942-9FC9-46CA-80CC-912E7E706361}" dt="2023-01-30T16:31:27.343" v="15" actId="6549"/>
        <pc:sldMkLst>
          <pc:docMk/>
          <pc:sldMk cId="34104315" sldId="276"/>
        </pc:sldMkLst>
        <pc:spChg chg="mod">
          <ac:chgData name="DSA - Beatriz Ozorio" userId="073f1caa-c851-4470-85c4-4d504c612eb8" providerId="ADAL" clId="{74A22942-9FC9-46CA-80CC-912E7E706361}" dt="2023-01-30T16:31:27.343" v="15" actId="6549"/>
          <ac:spMkLst>
            <pc:docMk/>
            <pc:sldMk cId="34104315" sldId="276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74A22942-9FC9-46CA-80CC-912E7E706361}" dt="2023-01-30T16:35:19.045" v="26" actId="20577"/>
        <pc:sldMkLst>
          <pc:docMk/>
          <pc:sldMk cId="2162978263" sldId="278"/>
        </pc:sldMkLst>
        <pc:spChg chg="mod">
          <ac:chgData name="DSA - Beatriz Ozorio" userId="073f1caa-c851-4470-85c4-4d504c612eb8" providerId="ADAL" clId="{74A22942-9FC9-46CA-80CC-912E7E706361}" dt="2023-01-30T16:35:19.045" v="26" actId="20577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74A22942-9FC9-46CA-80CC-912E7E706361}" dt="2023-01-30T16:35:07.357" v="25" actId="20577"/>
        <pc:sldMkLst>
          <pc:docMk/>
          <pc:sldMk cId="53248124" sldId="286"/>
        </pc:sldMkLst>
        <pc:spChg chg="mod">
          <ac:chgData name="DSA - Beatriz Ozorio" userId="073f1caa-c851-4470-85c4-4d504c612eb8" providerId="ADAL" clId="{74A22942-9FC9-46CA-80CC-912E7E706361}" dt="2023-01-30T16:35:07.357" v="25" actId="20577"/>
          <ac:spMkLst>
            <pc:docMk/>
            <pc:sldMk cId="53248124" sldId="286"/>
            <ac:spMk id="2" creationId="{00000000-0000-0000-0000-000000000000}"/>
          </ac:spMkLst>
        </pc:spChg>
      </pc:sldChg>
    </pc:docChg>
  </pc:docChgLst>
  <pc:docChgLst>
    <pc:chgData name="DSA - Camila Pereyra" userId="d845e14f-0275-4180-9126-9822cc65e4d6" providerId="ADAL" clId="{F8767B20-0672-4C77-8D8B-5377474349E7}"/>
    <pc:docChg chg="custSel modSld">
      <pc:chgData name="DSA - Camila Pereyra" userId="d845e14f-0275-4180-9126-9822cc65e4d6" providerId="ADAL" clId="{F8767B20-0672-4C77-8D8B-5377474349E7}" dt="2023-02-02T17:46:54.283" v="43" actId="20577"/>
      <pc:docMkLst>
        <pc:docMk/>
      </pc:docMkLst>
      <pc:sldChg chg="modSp mod">
        <pc:chgData name="DSA - Camila Pereyra" userId="d845e14f-0275-4180-9126-9822cc65e4d6" providerId="ADAL" clId="{F8767B20-0672-4C77-8D8B-5377474349E7}" dt="2023-02-02T17:38:24.579" v="0" actId="790"/>
        <pc:sldMkLst>
          <pc:docMk/>
          <pc:sldMk cId="159001644" sldId="256"/>
        </pc:sldMkLst>
        <pc:spChg chg="mod">
          <ac:chgData name="DSA - Camila Pereyra" userId="d845e14f-0275-4180-9126-9822cc65e4d6" providerId="ADAL" clId="{F8767B20-0672-4C77-8D8B-5377474349E7}" dt="2023-02-02T17:38:24.579" v="0" actId="790"/>
          <ac:spMkLst>
            <pc:docMk/>
            <pc:sldMk cId="159001644" sldId="256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1:22.290" v="22" actId="6549"/>
        <pc:sldMkLst>
          <pc:docMk/>
          <pc:sldMk cId="160779019" sldId="259"/>
        </pc:sldMkLst>
        <pc:spChg chg="mod">
          <ac:chgData name="DSA - Camila Pereyra" userId="d845e14f-0275-4180-9126-9822cc65e4d6" providerId="ADAL" clId="{F8767B20-0672-4C77-8D8B-5377474349E7}" dt="2023-02-02T17:41:22.290" v="22" actId="6549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0:27.560" v="14" actId="20577"/>
        <pc:sldMkLst>
          <pc:docMk/>
          <pc:sldMk cId="1780267970" sldId="262"/>
        </pc:sldMkLst>
        <pc:spChg chg="mod">
          <ac:chgData name="DSA - Camila Pereyra" userId="d845e14f-0275-4180-9126-9822cc65e4d6" providerId="ADAL" clId="{F8767B20-0672-4C77-8D8B-5377474349E7}" dt="2023-02-02T17:40:27.560" v="14" actId="20577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4:44.159" v="40" actId="20577"/>
        <pc:sldMkLst>
          <pc:docMk/>
          <pc:sldMk cId="4025347217" sldId="263"/>
        </pc:sldMkLst>
        <pc:spChg chg="mod">
          <ac:chgData name="DSA - Camila Pereyra" userId="d845e14f-0275-4180-9126-9822cc65e4d6" providerId="ADAL" clId="{F8767B20-0672-4C77-8D8B-5377474349E7}" dt="2023-02-02T17:44:44.159" v="40" actId="20577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39:45.942" v="3" actId="20577"/>
        <pc:sldMkLst>
          <pc:docMk/>
          <pc:sldMk cId="2335193227" sldId="264"/>
        </pc:sldMkLst>
        <pc:spChg chg="mod">
          <ac:chgData name="DSA - Camila Pereyra" userId="d845e14f-0275-4180-9126-9822cc65e4d6" providerId="ADAL" clId="{F8767B20-0672-4C77-8D8B-5377474349E7}" dt="2023-02-02T17:39:45.942" v="3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4:05.749" v="37" actId="20577"/>
        <pc:sldMkLst>
          <pc:docMk/>
          <pc:sldMk cId="2231976808" sldId="275"/>
        </pc:sldMkLst>
        <pc:spChg chg="mod">
          <ac:chgData name="DSA - Camila Pereyra" userId="d845e14f-0275-4180-9126-9822cc65e4d6" providerId="ADAL" clId="{F8767B20-0672-4C77-8D8B-5377474349E7}" dt="2023-02-02T17:44:05.749" v="37" actId="20577"/>
          <ac:spMkLst>
            <pc:docMk/>
            <pc:sldMk cId="2231976808" sldId="275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6:54.283" v="43" actId="20577"/>
        <pc:sldMkLst>
          <pc:docMk/>
          <pc:sldMk cId="2162978263" sldId="278"/>
        </pc:sldMkLst>
        <pc:spChg chg="mod">
          <ac:chgData name="DSA - Camila Pereyra" userId="d845e14f-0275-4180-9126-9822cc65e4d6" providerId="ADAL" clId="{F8767B20-0672-4C77-8D8B-5377474349E7}" dt="2023-02-02T17:46:54.283" v="43" actId="20577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F8767B20-0672-4C77-8D8B-5377474349E7}" dt="2023-02-02T17:46:11.891" v="42" actId="20577"/>
        <pc:sldMkLst>
          <pc:docMk/>
          <pc:sldMk cId="340117114" sldId="285"/>
        </pc:sldMkLst>
        <pc:spChg chg="mod">
          <ac:chgData name="DSA - Camila Pereyra" userId="d845e14f-0275-4180-9126-9822cc65e4d6" providerId="ADAL" clId="{F8767B20-0672-4C77-8D8B-5377474349E7}" dt="2023-02-02T17:46:11.891" v="42" actId="20577"/>
          <ac:spMkLst>
            <pc:docMk/>
            <pc:sldMk cId="340117114" sldId="285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2" y="4533953"/>
            <a:ext cx="3223730" cy="2030378"/>
          </a:xfrm>
        </p:spPr>
        <p:txBody>
          <a:bodyPr>
            <a:noAutofit/>
          </a:bodyPr>
          <a:lstStyle/>
          <a:p>
            <a:pPr algn="l"/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6</a:t>
            </a:r>
          </a:p>
          <a:p>
            <a:pPr algn="l"/>
            <a:r>
              <a:rPr lang="es-419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ayuda a perdonar</a:t>
            </a: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89097" y="1795549"/>
            <a:ext cx="7168086" cy="39236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castigo del otro no cambia el sentimiento que se tiene por él.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sentimiento que trae la venganza es ilusorio.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persona necesita decidir perdonar al otro para que realmente encuentre liberación emocional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1947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065018" y="1064029"/>
            <a:ext cx="8126385" cy="5162203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 </a:t>
            </a: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PASOS PARA QUE       OCURRA EL PERDÓN</a:t>
            </a:r>
            <a:endParaRPr lang="pt-BR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necesario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reconocer los sentimientos de odio y amargura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existen e intentar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exactamente el motivo por el cual existen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relación a determinada persona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765760" y="1787235"/>
            <a:ext cx="8874531" cy="4414059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necesario entender que todos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esos sentimientos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aunque verdaderos y justificables,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agradan a Dios y nos hacen mal.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importante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qué tipos de malestar ya provocaron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desde los aspectos físicos hasta los emocionales y espirituales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1986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90282" y="1429788"/>
            <a:ext cx="8457367" cy="4414059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Mientras no haya una decisión, no habrá construcción del proceso para el perdón.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necesario decidir perdonar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aunque eso vaya contra nuestro deseo y voluntad naturales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el perdón no es algo fácil,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necesario orar sobre eso.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Será necesario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contarle todo a Dios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los hechos, los sentimientos y la falta de voluntad de ofrecer el perdón.      Es necesario entregarle todo a él, y eso incluye nuestra voluntad y la persona que nos ofendió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11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627570" y="1430806"/>
            <a:ext cx="7141581" cy="3859651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5º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Jamás podemos dejar de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recordar cómo Dios nos perdona completamente.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merecíamos el perdón, pero ahí está la gran necesidad de Dios en el proceso, pues él nos enseña cuidadosamente a perdonar como él mismo nos perdona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6º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Aunque Dios nos ayude en el proceso, necesitamos hacer nuestra parte, y esta consiste en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cuidar nuestros pensamientos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3248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62001" y="720666"/>
            <a:ext cx="7691534" cy="45638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3000"/>
              </a:spcBef>
            </a:pP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verdad es que mientras no perdonamos a los que nos lastimaron, quedamos emocionalmente aprisionados a ellos</a:t>
            </a: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3000"/>
              </a:spcBef>
            </a:pP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perdón es el camino </a:t>
            </a:r>
            <a:r>
              <a:rPr lang="es-E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librarnos </a:t>
            </a: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un pasado que puede estar impidiendo un futuro promisorio</a:t>
            </a: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04060" y="1689618"/>
            <a:ext cx="7812529" cy="3239829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perdonar si somos la víctima? </a:t>
            </a: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es tan difícil perdonar?</a:t>
            </a:r>
            <a:endParaRPr lang="pt-BR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final, ¿qué significa perdonar</a:t>
            </a:r>
            <a:r>
              <a:rPr lang="pt-BR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37493" y="1177745"/>
            <a:ext cx="8668775" cy="417802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de las virtudes de David era el perdón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perdonaba a sus hermanos que a veces lo rechazaban. Perdonó al rey Saúl que lo perseguía constantemente y hasta intentaba quitarle la vida. Perdonó a otras personas que se posicionaron como traidoras, incluyendo uno de sus hijos, Absalón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hubo un momento en su vida en el que flaqueó mucho y necesitó ser perdonado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91442" y="1315615"/>
            <a:ext cx="8813347" cy="45981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 primavera, época en que no había más lluvia, la cosecha había terminado, y era el tiempo cuando los soldados iban a las batallas. David se quedó en su palacio. Estaba inquieto e insatisfecho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Uno de esos días, al pasearse en la terraza de su palacio, vio a una mujer bañándose en el jardín de su casa amurallada, cerca de la suya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 Betsabé, la esposa de Urías, uno de sus fieles soldados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rey, tenía poderes y los usó indebidamente, desobedeciendo a Dios y sus leyes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87735" y="1402018"/>
            <a:ext cx="8534559" cy="3916432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siempre da tiempo para que nos arrepintamos de verdad, confesemos nuestros errores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 David se estaba demorando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rey, como líder, necesitaba guardar los derechos del pueblo. Él no podía seguir como estaba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Entonces, Dios envió al profeta Natán para que hablara con David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12619" y="2036618"/>
            <a:ext cx="7812529" cy="361603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la Biblia, la palabra griega para perdón 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800" i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aphiêm</a:t>
            </a:r>
            <a:r>
              <a:rPr lang="pt-BR" sz="28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ejemplo, significa algo como “echar lejos”, “librarse”, “soltar”. O sea, es abrir el corazón y dejar salir el resentimiento, </a:t>
            </a:r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el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agravio, la deuda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14481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28482" y="677862"/>
            <a:ext cx="6580026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perdón es un proceso mental que busca la eliminación de cualquier resentimiento, ira, rencor u otro sentimiento negativo por determinada persona </a:t>
            </a:r>
            <a:r>
              <a:rPr lang="es-E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o </a:t>
            </a:r>
            <a:r>
              <a:rPr lang="es-E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por sí mismo</a:t>
            </a: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004237" y="905060"/>
            <a:ext cx="8979347" cy="4289717"/>
          </a:xfrm>
        </p:spPr>
        <p:txBody>
          <a:bodyPr>
            <a:noAutofit/>
          </a:bodyPr>
          <a:lstStyle/>
          <a:p>
            <a:pPr algn="l"/>
            <a:r>
              <a:rPr lang="es-419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debemos perdonar?</a:t>
            </a:r>
          </a:p>
          <a:p>
            <a:pPr algn="l"/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Porque fuimos perdonados por Dios. 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 Porque Dios pide que perdonemos a los otros. 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Para que seamos perdonados.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Para que tengamos salud física y emocional. 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5º Para restaurar relaciones y personas heridas.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921965" y="1070135"/>
            <a:ext cx="8304386" cy="50375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CAMINO HACIA EL PERDÓN</a:t>
            </a:r>
            <a:endParaRPr lang="pt-BR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veces, las personas tienen dificultades de perdonar por una comprensión equivocada del perdón. Creen que si perdonan, el ofensor pensará que la ofensa no fue gran cosa, que no hay consecuencias; que es un tipo de amnistía o de abrirle la puerta a un tipo de amnesia</a:t>
            </a: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745</Words>
  <Application>Microsoft Office PowerPoint</Application>
  <PresentationFormat>Widescreen</PresentationFormat>
  <Paragraphs>38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42</cp:revision>
  <dcterms:created xsi:type="dcterms:W3CDTF">2023-01-29T16:27:09Z</dcterms:created>
  <dcterms:modified xsi:type="dcterms:W3CDTF">2023-02-05T17:43:24Z</dcterms:modified>
</cp:coreProperties>
</file>